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Backend - API design styles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8438661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Most commonly known item in API </a:t>
            </a:r>
            <a:r>
              <a:rPr lang="en-US" dirty="0" smtClean="0"/>
              <a:t>space</a:t>
            </a:r>
          </a:p>
          <a:p>
            <a:r>
              <a:rPr lang="en-US" dirty="0" smtClean="0"/>
              <a:t>has </a:t>
            </a:r>
            <a:r>
              <a:rPr lang="en-US" dirty="0"/>
              <a:t>become very </a:t>
            </a:r>
            <a:r>
              <a:rPr lang="en-US" dirty="0" smtClean="0"/>
              <a:t>common </a:t>
            </a:r>
            <a:r>
              <a:rPr lang="en-US" dirty="0"/>
              <a:t>amongst web APIs</a:t>
            </a:r>
          </a:p>
          <a:p>
            <a:r>
              <a:rPr lang="en-US" dirty="0"/>
              <a:t>First defined by Roy Fielding in his doctoral dissertation in the year 2000</a:t>
            </a:r>
          </a:p>
          <a:p>
            <a:r>
              <a:rPr lang="en-US" dirty="0"/>
              <a:t>Architectural system defined by a set of constraints for web services based 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stateless design ethos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standardized approach to building web APIs</a:t>
            </a:r>
          </a:p>
          <a:p>
            <a:endParaRPr lang="en-US" dirty="0"/>
          </a:p>
          <a:p>
            <a:r>
              <a:rPr lang="en-US" dirty="0"/>
              <a:t>Operations are usually defined using GET, POST, PUT, and other HTTP methodologies </a:t>
            </a:r>
          </a:p>
          <a:p>
            <a:r>
              <a:rPr lang="en-US" dirty="0" smtClean="0"/>
              <a:t>One </a:t>
            </a:r>
            <a:r>
              <a:rPr lang="en-US" dirty="0"/>
              <a:t>of the chief properties of REST is the fact that it is hypermedia rich</a:t>
            </a:r>
          </a:p>
          <a:p>
            <a:r>
              <a:rPr lang="en-US" dirty="0"/>
              <a:t>Supports a layered architecture, efficient caching, and high scalability</a:t>
            </a:r>
          </a:p>
          <a:p>
            <a:endParaRPr lang="en-US" dirty="0"/>
          </a:p>
          <a:p>
            <a:r>
              <a:rPr lang="en-US" dirty="0"/>
              <a:t>All told, REST is a very efficient, effective, and powerful solution for the modern </a:t>
            </a:r>
            <a:r>
              <a:rPr lang="en-US" dirty="0" smtClean="0"/>
              <a:t>micro service </a:t>
            </a:r>
            <a:r>
              <a:rPr lang="en-US" dirty="0"/>
              <a:t>API industry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Representation State Transfer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1052513"/>
            <a:ext cx="320040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gRPC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Actually a new take on an old approach known as RPC, or Remote Procedure Call</a:t>
            </a:r>
          </a:p>
          <a:p>
            <a:r>
              <a:rPr lang="en-US" dirty="0"/>
              <a:t>RPC is a method for executing a procedure on a remote server</a:t>
            </a:r>
          </a:p>
          <a:p>
            <a:r>
              <a:rPr lang="en-US" dirty="0"/>
              <a:t>RPC functions upon an idea of contracts, in which the negotiation is defined and constricted by the client-server relationship rather than the architecture itself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RPC gives much of the power (and responsibility) to the client for execution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offloading much of the handling and computation to the remote server hosting the resource</a:t>
            </a:r>
          </a:p>
          <a:p>
            <a:endParaRPr lang="en-US" dirty="0"/>
          </a:p>
          <a:p>
            <a:r>
              <a:rPr lang="en-US" dirty="0"/>
              <a:t>RPC is very popular for IoT devices and other solutions requiring custom contracted communications for low-power devices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gRPC</a:t>
            </a:r>
            <a:r>
              <a:rPr lang="en-US" dirty="0"/>
              <a:t> is a further evolution on the RPC concept, and adds a wide range of features</a:t>
            </a:r>
          </a:p>
          <a:p>
            <a:endParaRPr lang="en-US" dirty="0"/>
          </a:p>
          <a:p>
            <a:r>
              <a:rPr lang="en-US" dirty="0"/>
              <a:t>The biggest feature added by </a:t>
            </a:r>
            <a:r>
              <a:rPr lang="en-US" dirty="0" err="1"/>
              <a:t>gRPC</a:t>
            </a:r>
            <a:r>
              <a:rPr lang="en-US" dirty="0"/>
              <a:t> is the concept of </a:t>
            </a:r>
            <a:r>
              <a:rPr lang="en-US" dirty="0" err="1"/>
              <a:t>protobufs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Protobufs</a:t>
            </a:r>
            <a:r>
              <a:rPr lang="en-US" dirty="0"/>
              <a:t> are language and platform neutral systems used to serialize data, meaning that these communications can be efficiently serialized and communicated in an effective manner</a:t>
            </a:r>
          </a:p>
          <a:p>
            <a:r>
              <a:rPr lang="en-US" dirty="0" err="1"/>
              <a:t>gRPC</a:t>
            </a:r>
            <a:r>
              <a:rPr lang="en-US" dirty="0"/>
              <a:t> has a very effective and powerful authentication system that utilizes SSL/TLS through Google’s token-based system</a:t>
            </a:r>
          </a:p>
          <a:p>
            <a:r>
              <a:rPr lang="en-US" dirty="0"/>
              <a:t>Open source, meaning that the system can be audited, iterated, forked, and more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Backed by Google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1143001"/>
            <a:ext cx="1685925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15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GraphQL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Approach to the idea of client-server relationships is unique amongst all other </a:t>
            </a:r>
            <a:r>
              <a:rPr lang="en-US" dirty="0" smtClean="0"/>
              <a:t>options</a:t>
            </a:r>
          </a:p>
          <a:p>
            <a:r>
              <a:rPr lang="en-US" dirty="0" err="1"/>
              <a:t>GraphQL</a:t>
            </a:r>
            <a:r>
              <a:rPr lang="en-US" dirty="0"/>
              <a:t> is a query language for APIs and a runtime for fulfilling those queries with </a:t>
            </a:r>
            <a:r>
              <a:rPr lang="en-US" dirty="0" smtClean="0"/>
              <a:t>existing </a:t>
            </a:r>
            <a:r>
              <a:rPr lang="en-US" dirty="0"/>
              <a:t>data</a:t>
            </a:r>
          </a:p>
          <a:p>
            <a:r>
              <a:rPr lang="en-US" dirty="0"/>
              <a:t>Client determines what data they want, how they want it, and in what format they want it in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Reversal of the classic dictation from the server to the client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for a lot of extended functionality</a:t>
            </a:r>
          </a:p>
          <a:p>
            <a:endParaRPr lang="en-US" dirty="0"/>
          </a:p>
          <a:p>
            <a:r>
              <a:rPr lang="en-US" dirty="0"/>
              <a:t>A huge benefit of </a:t>
            </a:r>
            <a:r>
              <a:rPr lang="en-US" dirty="0" err="1"/>
              <a:t>GraphQL</a:t>
            </a:r>
            <a:r>
              <a:rPr lang="en-US" dirty="0"/>
              <a:t> is - it typically delivers the smallest possible request</a:t>
            </a:r>
          </a:p>
          <a:p>
            <a:r>
              <a:rPr lang="en-US" dirty="0"/>
              <a:t>More useful in specific use cases where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needed data type is well-defined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low data package is preferred</a:t>
            </a:r>
          </a:p>
          <a:p>
            <a:endParaRPr lang="en-US" dirty="0"/>
          </a:p>
          <a:p>
            <a:r>
              <a:rPr lang="en-US" dirty="0"/>
              <a:t>Defines a “new relationship between client and data”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Backed by Facebook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0" y="3924300"/>
            <a:ext cx="169545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8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REST vs </a:t>
            </a:r>
            <a:r>
              <a:rPr lang="en-IN" dirty="0" err="1" smtClean="0"/>
              <a:t>gRPC</a:t>
            </a:r>
            <a:r>
              <a:rPr lang="en-IN" dirty="0" smtClean="0"/>
              <a:t> vs </a:t>
            </a:r>
            <a:r>
              <a:rPr lang="en-IN" dirty="0" err="1" smtClean="0"/>
              <a:t>GraphQL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stateless architecture for data transfer that is dependent on hypermedia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Tie together a wide range of resources that might be requested in a variety of formats for different purposes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Systems requiring rapid iteration and standardized HTTP verbiage will find REST best suited for their purposes</a:t>
            </a:r>
          </a:p>
          <a:p>
            <a:endParaRPr lang="en-US" dirty="0"/>
          </a:p>
          <a:p>
            <a:r>
              <a:rPr lang="en-US" dirty="0" err="1"/>
              <a:t>gRPC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nimble and lightweight system for requesting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Best used when a system requires a set amount of data or processing routinely and requester is either low power or resource-jealous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IoT is a great example </a:t>
            </a:r>
          </a:p>
          <a:p>
            <a:endParaRPr lang="en-US" dirty="0"/>
          </a:p>
          <a:p>
            <a:r>
              <a:rPr lang="en-US" dirty="0" err="1"/>
              <a:t>GraphQL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approach wherein the user defines the expected data and format of that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Usefull</a:t>
            </a:r>
            <a:r>
              <a:rPr lang="en-US" dirty="0"/>
              <a:t> in situations in which the requester needs the data in a specific format for a specific use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When to use?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676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3211</TotalTime>
  <Words>561</Words>
  <Application>Microsoft Office PowerPoint</Application>
  <PresentationFormat>Widescreen</PresentationFormat>
  <Paragraphs>62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Backend - API design styles</vt:lpstr>
      <vt:lpstr>REST</vt:lpstr>
      <vt:lpstr>gRPC</vt:lpstr>
      <vt:lpstr>GraphQL</vt:lpstr>
      <vt:lpstr>REST vs gRPC vs GraphQL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235</cp:revision>
  <dcterms:created xsi:type="dcterms:W3CDTF">2018-10-16T06:13:57Z</dcterms:created>
  <dcterms:modified xsi:type="dcterms:W3CDTF">2020-09-10T08:41:20Z</dcterms:modified>
</cp:coreProperties>
</file>

<file path=docProps/thumbnail.jpeg>
</file>